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2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4.png" ContentType="image/png"/>
  <Override PartName="/ppt/media/image3.png" ContentType="image/png"/>
  <Override PartName="/ppt/media/image6.png" ContentType="image/png"/>
  <Override PartName="/ppt/media/image1.jpeg" ContentType="image/jpeg"/>
  <Override PartName="/ppt/media/image11.png" ContentType="image/png"/>
  <Override PartName="/ppt/media/image5.png" ContentType="image/png"/>
  <Override PartName="/ppt/media/image21.png" ContentType="image/png"/>
  <Override PartName="/ppt/media/image2.jpeg" ContentType="image/jpe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E4C82FD-3EB3-4C5D-937F-E40E445C3A13}" type="datetime">
              <a:rPr b="0" lang="es-ES" sz="1000" spc="-1" strike="noStrike">
                <a:solidFill>
                  <a:srgbClr val="8b8b8b"/>
                </a:solidFill>
                <a:latin typeface="Gill Sans MT"/>
              </a:rPr>
              <a:t>8/05/19</a:t>
            </a:fld>
            <a:endParaRPr b="0" lang="es-ES" sz="10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480240" y="798840"/>
            <a:ext cx="810720" cy="503280"/>
          </a:xfrm>
          <a:prstGeom prst="rect">
            <a:avLst/>
          </a:prstGeom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fld id="{DFD97F8F-D239-448E-BC40-DCEDCFF53F40}" type="slidenum">
              <a:rPr b="0" lang="es-ES" sz="2800" spc="-1" strike="noStrike">
                <a:solidFill>
                  <a:srgbClr val="b71e42"/>
                </a:solidFill>
                <a:latin typeface="Gill Sans MT"/>
              </a:rPr>
              <a:t>&lt;número&gt;</a:t>
            </a:fld>
            <a:endParaRPr b="0" lang="es-ES" sz="2800" spc="-1" strike="noStrike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Pulse para editar el formato de esquema del texto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Segundo nivel del esquema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Tercer nivel del esquema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Cuarto nivel del esquema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7076160" y="1572480"/>
            <a:ext cx="486432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s-E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45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8861400" y="4738680"/>
            <a:ext cx="296784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Carlos Castellanos Mateo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José Manuel Pinto Lozano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Arturo Aguirre Calvo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7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91280" cy="38696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04920" y="27000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7800120" y="2992320"/>
            <a:ext cx="360" cy="77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2" name="CustomShape 8"/>
          <p:cNvSpPr/>
          <p:nvPr/>
        </p:nvSpPr>
        <p:spPr>
          <a:xfrm>
            <a:off x="2405520" y="1235160"/>
            <a:ext cx="277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Eliminar NA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33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2240" cy="21654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134" name="Imagen 7" descr=""/>
          <p:cNvPicPr/>
          <p:nvPr/>
        </p:nvPicPr>
        <p:blipFill>
          <a:blip r:embed="rId2"/>
          <a:stretch/>
        </p:blipFill>
        <p:spPr>
          <a:xfrm>
            <a:off x="4007520" y="4026600"/>
            <a:ext cx="7584840" cy="246924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304920" y="3933720"/>
            <a:ext cx="18550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2994840" y="1465920"/>
            <a:ext cx="90111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Clustering jerárquico, y kmeans: creación partitiva de agrupamientos métodos basados en centroides, clustering partitivo; posibles árboles de decisión y reglas de asociación.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304920" y="50382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3392640" y="2515320"/>
            <a:ext cx="639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Explicar los resultados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655200" y="317160"/>
            <a:ext cx="3731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51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3840" cy="30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9" name="CustomShape 2"/>
          <p:cNvSpPr/>
          <p:nvPr/>
        </p:nvSpPr>
        <p:spPr>
          <a:xfrm>
            <a:off x="646920" y="317160"/>
            <a:ext cx="37310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50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4640" cy="27345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51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20760" cy="28602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52" name="CustomShape 3"/>
          <p:cNvSpPr/>
          <p:nvPr/>
        </p:nvSpPr>
        <p:spPr>
          <a:xfrm>
            <a:off x="7280280" y="4628520"/>
            <a:ext cx="33523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Temperatura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3" name="CustomShape 4"/>
          <p:cNvSpPr/>
          <p:nvPr/>
        </p:nvSpPr>
        <p:spPr>
          <a:xfrm>
            <a:off x="1232280" y="2229480"/>
            <a:ext cx="34225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Precipitaciones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655200" y="317160"/>
            <a:ext cx="37310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56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6400" cy="44265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8" name="CustomShape 2"/>
          <p:cNvSpPr/>
          <p:nvPr/>
        </p:nvSpPr>
        <p:spPr>
          <a:xfrm>
            <a:off x="304920" y="3618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0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1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2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63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4600" cy="29178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64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7720" cy="29718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65" name="CustomShape 7"/>
          <p:cNvSpPr/>
          <p:nvPr/>
        </p:nvSpPr>
        <p:spPr>
          <a:xfrm>
            <a:off x="3123360" y="806040"/>
            <a:ext cx="2786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tutiempo.net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6" name="CustomShape 8"/>
          <p:cNvSpPr/>
          <p:nvPr/>
        </p:nvSpPr>
        <p:spPr>
          <a:xfrm>
            <a:off x="9490680" y="4607280"/>
            <a:ext cx="219456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climateknowledgeportal.worldbank.org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7880" cy="2538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68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9" name="CustomShape 2"/>
          <p:cNvSpPr/>
          <p:nvPr/>
        </p:nvSpPr>
        <p:spPr>
          <a:xfrm>
            <a:off x="304920" y="3618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0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1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2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3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" name="CustomShape 7"/>
          <p:cNvSpPr/>
          <p:nvPr/>
        </p:nvSpPr>
        <p:spPr>
          <a:xfrm>
            <a:off x="8945280" y="5038200"/>
            <a:ext cx="2941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</a:rPr>
              <a:t>Capturas de pantalla de las tablas de cada pagina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5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7280" cy="37569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304920" y="146592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82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9480" cy="3702960"/>
          </a:xfrm>
          <a:prstGeom prst="rect">
            <a:avLst/>
          </a:prstGeom>
          <a:ln>
            <a:noFill/>
          </a:ln>
        </p:spPr>
      </p:pic>
      <p:pic>
        <p:nvPicPr>
          <p:cNvPr id="83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9000" cy="3780360"/>
          </a:xfrm>
          <a:prstGeom prst="rect">
            <a:avLst/>
          </a:prstGeom>
          <a:ln>
            <a:noFill/>
          </a:ln>
        </p:spPr>
      </p:pic>
      <p:sp>
        <p:nvSpPr>
          <p:cNvPr id="84" name="CustomShape 7"/>
          <p:cNvSpPr/>
          <p:nvPr/>
        </p:nvSpPr>
        <p:spPr>
          <a:xfrm>
            <a:off x="2538000" y="2008800"/>
            <a:ext cx="2952000" cy="138168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5" name="CustomShape 8"/>
          <p:cNvSpPr/>
          <p:nvPr/>
        </p:nvSpPr>
        <p:spPr>
          <a:xfrm>
            <a:off x="3086640" y="147384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6" name="CustomShape 9"/>
          <p:cNvSpPr/>
          <p:nvPr/>
        </p:nvSpPr>
        <p:spPr>
          <a:xfrm flipV="1">
            <a:off x="9148680" y="4163760"/>
            <a:ext cx="360" cy="87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7" name="CustomShape 10"/>
          <p:cNvSpPr/>
          <p:nvPr/>
        </p:nvSpPr>
        <p:spPr>
          <a:xfrm>
            <a:off x="7416720" y="299160"/>
            <a:ext cx="3471840" cy="225792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1"/>
          <p:cNvSpPr/>
          <p:nvPr/>
        </p:nvSpPr>
        <p:spPr>
          <a:xfrm>
            <a:off x="7517160" y="5137560"/>
            <a:ext cx="34477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Columna innecesaria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304920" y="146592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04920" y="27000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95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5280" cy="24879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96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3440" cy="990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pic>
        <p:nvPicPr>
          <p:cNvPr id="97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3440" cy="990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98" name="CustomShape 7"/>
          <p:cNvSpPr/>
          <p:nvPr/>
        </p:nvSpPr>
        <p:spPr>
          <a:xfrm>
            <a:off x="5956200" y="239400"/>
            <a:ext cx="277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Normalización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5950800" y="2693520"/>
            <a:ext cx="277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Gráficas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8579160" y="3334320"/>
            <a:ext cx="277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Afganistán, 2016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2707920" y="423360"/>
            <a:ext cx="2151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Z-score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10195560" y="371160"/>
            <a:ext cx="1787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Min-max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03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5280" cy="24879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04" name="CustomShape 12"/>
          <p:cNvSpPr/>
          <p:nvPr/>
        </p:nvSpPr>
        <p:spPr>
          <a:xfrm>
            <a:off x="3538080" y="3334320"/>
            <a:ext cx="277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</a:rPr>
              <a:t>Noruega, 2016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04920" y="27000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11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440" cy="1845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12" name="CustomShape 7"/>
          <p:cNvSpPr/>
          <p:nvPr/>
        </p:nvSpPr>
        <p:spPr>
          <a:xfrm>
            <a:off x="7309800" y="3429000"/>
            <a:ext cx="360" cy="77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13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4680" cy="17334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14" name="CustomShape 8"/>
          <p:cNvSpPr/>
          <p:nvPr/>
        </p:nvSpPr>
        <p:spPr>
          <a:xfrm>
            <a:off x="5923800" y="296280"/>
            <a:ext cx="2771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Normalización   min-max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304920" y="3618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304920" y="14659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304920" y="2700000"/>
            <a:ext cx="185508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304920" y="393372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304920" y="5038200"/>
            <a:ext cx="1855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1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440" cy="184536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  <p:sp>
        <p:nvSpPr>
          <p:cNvPr id="122" name="CustomShape 7"/>
          <p:cNvSpPr/>
          <p:nvPr/>
        </p:nvSpPr>
        <p:spPr>
          <a:xfrm>
            <a:off x="7309800" y="3429000"/>
            <a:ext cx="360" cy="77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3" name="CustomShape 8"/>
          <p:cNvSpPr/>
          <p:nvPr/>
        </p:nvSpPr>
        <p:spPr>
          <a:xfrm>
            <a:off x="5923800" y="296280"/>
            <a:ext cx="2771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</a:rPr>
              <a:t>Normalización         Z-score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4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7160" cy="1733400"/>
          </a:xfrm>
          <a:prstGeom prst="rect">
            <a:avLst/>
          </a:prstGeom>
          <a:ln>
            <a:noFill/>
          </a:ln>
          <a:effectLst>
            <a:outerShdw algn="tl" blurRad="29210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Application>LibreOffice/6.2.2.2$Linux_X86_64 LibreOffice_project/20$Build-2</Application>
  <Words>130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2019-05-08T19:33:36Z</dcterms:modified>
  <cp:revision>28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